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E0DA-79F7-F1A2-5750-9CA0DDDAE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6CCF84-E197-EA8E-4112-D2E1FB1111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981414-58BF-B121-B9C2-76C6AF21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83" y="0"/>
            <a:ext cx="11999026" cy="60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98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EFA8-D121-2731-4286-23799B7DC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"/>
            <a:ext cx="9603275" cy="1335973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chemeClr val="bg2">
                    <a:lumMod val="50000"/>
                  </a:schemeClr>
                </a:solidFill>
              </a:rPr>
              <a:t>INTRODUCTION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CB7AEA-9CB6-6C33-CBAA-0639626C2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75162"/>
            <a:ext cx="12192000" cy="4878319"/>
          </a:xfrm>
        </p:spPr>
      </p:pic>
    </p:spTree>
    <p:extLst>
      <p:ext uri="{BB962C8B-B14F-4D97-AF65-F5344CB8AC3E}">
        <p14:creationId xmlns:p14="http://schemas.microsoft.com/office/powerpoint/2010/main" val="274632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363D-4068-24FF-B9DF-425B6F949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"/>
            <a:ext cx="9603275" cy="1853754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bg2">
                    <a:lumMod val="50000"/>
                  </a:schemeClr>
                </a:solidFill>
              </a:rPr>
              <a:t>CIRCUMSTANCES LEADING TO THE NON COOPERATION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7CB407-2582-372C-DDA7-B79CE03F2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214" y="1422566"/>
            <a:ext cx="11442370" cy="5195453"/>
          </a:xfrm>
        </p:spPr>
      </p:pic>
    </p:spTree>
    <p:extLst>
      <p:ext uri="{BB962C8B-B14F-4D97-AF65-F5344CB8AC3E}">
        <p14:creationId xmlns:p14="http://schemas.microsoft.com/office/powerpoint/2010/main" val="2432893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B83F-C5AB-BB9B-B134-F7B3DC33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8E158A-19E5-F431-71F8-8F94D736A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8961"/>
            <a:ext cx="12192000" cy="5954520"/>
          </a:xfrm>
        </p:spPr>
      </p:pic>
    </p:spTree>
    <p:extLst>
      <p:ext uri="{BB962C8B-B14F-4D97-AF65-F5344CB8AC3E}">
        <p14:creationId xmlns:p14="http://schemas.microsoft.com/office/powerpoint/2010/main" val="2100263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3959-384F-D1C3-2D39-0C484367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8961"/>
            <a:ext cx="9603275" cy="1026721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STARTING OF THE MOVEMENT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0D992F-6079-5097-6EA4-E6C263DBE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994" y="804058"/>
            <a:ext cx="11615551" cy="5249423"/>
          </a:xfrm>
        </p:spPr>
      </p:pic>
    </p:spTree>
    <p:extLst>
      <p:ext uri="{BB962C8B-B14F-4D97-AF65-F5344CB8AC3E}">
        <p14:creationId xmlns:p14="http://schemas.microsoft.com/office/powerpoint/2010/main" val="212417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E094C-1A58-A427-6A8A-CA238048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A61670-7F63-1960-F584-AF7AFEAE2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31" y="111331"/>
            <a:ext cx="11751625" cy="5942150"/>
          </a:xfrm>
        </p:spPr>
      </p:pic>
    </p:spTree>
    <p:extLst>
      <p:ext uri="{BB962C8B-B14F-4D97-AF65-F5344CB8AC3E}">
        <p14:creationId xmlns:p14="http://schemas.microsoft.com/office/powerpoint/2010/main" val="413485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9EA8-BBF3-7154-DB00-799133DE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80D45F-8A29-2798-558B-6507E78DA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6591" y="-20639"/>
            <a:ext cx="12192000" cy="6502587"/>
          </a:xfrm>
        </p:spPr>
      </p:pic>
    </p:spTree>
    <p:extLst>
      <p:ext uri="{BB962C8B-B14F-4D97-AF65-F5344CB8AC3E}">
        <p14:creationId xmlns:p14="http://schemas.microsoft.com/office/powerpoint/2010/main" val="23347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ED49-BACC-5E18-114B-F03E937B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059" y="1"/>
            <a:ext cx="11194968" cy="1853754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SUSPENSION OF THE MOVEMENT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700A47-2E48-F283-3207-EFF598602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253" y="643246"/>
            <a:ext cx="11566072" cy="5789221"/>
          </a:xfrm>
        </p:spPr>
      </p:pic>
    </p:spTree>
    <p:extLst>
      <p:ext uri="{BB962C8B-B14F-4D97-AF65-F5344CB8AC3E}">
        <p14:creationId xmlns:p14="http://schemas.microsoft.com/office/powerpoint/2010/main" val="1886980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9D72-4DB4-B176-0EF8-B86ABC7B8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725" y="185427"/>
            <a:ext cx="9603275" cy="1049235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chemeClr val="bg2">
                    <a:lumMod val="50000"/>
                  </a:schemeClr>
                </a:solidFill>
              </a:rPr>
              <a:t>CONCLUSION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70AA43-F0A8-8960-0E4C-44EBD5A35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695" y="1234662"/>
            <a:ext cx="11256818" cy="5160695"/>
          </a:xfrm>
        </p:spPr>
      </p:pic>
    </p:spTree>
    <p:extLst>
      <p:ext uri="{BB962C8B-B14F-4D97-AF65-F5344CB8AC3E}">
        <p14:creationId xmlns:p14="http://schemas.microsoft.com/office/powerpoint/2010/main" val="225451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E53B3-72C0-4DF6-46CE-C2D86B1F978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-19218" y="-828798"/>
            <a:ext cx="11659233" cy="543048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9DD75B-E2D7-142A-E358-658198E0D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solidFill>
                  <a:schemeClr val="bg2">
                    <a:lumMod val="50000"/>
                  </a:schemeClr>
                </a:solidFill>
              </a:rPr>
              <a:t>THANK   YOU</a:t>
            </a:r>
          </a:p>
        </p:txBody>
      </p:sp>
    </p:spTree>
    <p:extLst>
      <p:ext uri="{BB962C8B-B14F-4D97-AF65-F5344CB8AC3E}">
        <p14:creationId xmlns:p14="http://schemas.microsoft.com/office/powerpoint/2010/main" val="128242693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Gallery</vt:lpstr>
      <vt:lpstr>PowerPoint Presentation</vt:lpstr>
      <vt:lpstr>INTRODUCTION</vt:lpstr>
      <vt:lpstr>CIRCUMSTANCES LEADING TO THE NON COOPERATION</vt:lpstr>
      <vt:lpstr>PowerPoint Presentation</vt:lpstr>
      <vt:lpstr>STARTING OF THE MOVEMENT</vt:lpstr>
      <vt:lpstr>PowerPoint Presentation</vt:lpstr>
      <vt:lpstr>PowerPoint Presentation</vt:lpstr>
      <vt:lpstr>SUSPENSION OF THE MOVEMENT</vt:lpstr>
      <vt:lpstr>CONCLUSION</vt:lpstr>
      <vt:lpstr>THANK  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mkaurboparai1@gmail.com</dc:creator>
  <cp:lastModifiedBy>mkaurboparai1@gmail.com</cp:lastModifiedBy>
  <cp:revision>2</cp:revision>
  <dcterms:created xsi:type="dcterms:W3CDTF">2025-01-08T04:16:51Z</dcterms:created>
  <dcterms:modified xsi:type="dcterms:W3CDTF">2025-01-08T04:44:34Z</dcterms:modified>
</cp:coreProperties>
</file>